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4" r:id="rId2"/>
  </p:sldMasterIdLst>
  <p:notesMasterIdLst>
    <p:notesMasterId r:id="rId7"/>
  </p:notesMasterIdLst>
  <p:sldIdLst>
    <p:sldId id="309" r:id="rId3"/>
    <p:sldId id="258"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13" autoAdjust="0"/>
    <p:restoredTop sz="96086" autoAdjust="0"/>
  </p:normalViewPr>
  <p:slideViewPr>
    <p:cSldViewPr>
      <p:cViewPr varScale="1">
        <p:scale>
          <a:sx n="106" d="100"/>
          <a:sy n="106" d="100"/>
        </p:scale>
        <p:origin x="1698" y="114"/>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368121-5BAB-443B-B84C-1D8D485CB020}" type="datetimeFigureOut">
              <a:rPr lang="en-US" smtClean="0"/>
              <a:pPr/>
              <a:t>1/1/2020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ED5B9A-122F-444F-AF2A-AC3393BDD0F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685800" y="914400"/>
            <a:ext cx="6705600" cy="762000"/>
          </a:xfrm>
        </p:spPr>
        <p:txBody>
          <a:bodyPr/>
          <a:lstStyle>
            <a:lvl1pPr algn="ctr">
              <a:defRPr>
                <a:solidFill>
                  <a:schemeClr val="bg1"/>
                </a:solidFill>
              </a:defRPr>
            </a:lvl1pPr>
          </a:lstStyle>
          <a:p>
            <a:r>
              <a:rPr lang="en-US"/>
              <a:t>Click to edit Master title style</a:t>
            </a:r>
            <a:endParaRPr lang="en-US" dirty="0"/>
          </a:p>
        </p:txBody>
      </p:sp>
      <p:sp>
        <p:nvSpPr>
          <p:cNvPr id="7171" name="Rectangle 3"/>
          <p:cNvSpPr>
            <a:spLocks noGrp="1" noChangeArrowheads="1"/>
          </p:cNvSpPr>
          <p:nvPr>
            <p:ph type="subTitle" idx="1"/>
          </p:nvPr>
        </p:nvSpPr>
        <p:spPr>
          <a:xfrm>
            <a:off x="2133600" y="2133600"/>
            <a:ext cx="4572000" cy="1295400"/>
          </a:xfrm>
        </p:spPr>
        <p:txBody>
          <a:bodyPr/>
          <a:lstStyle>
            <a:lvl1pPr marL="0" indent="0" algn="ctr">
              <a:buFontTx/>
              <a:buNone/>
              <a:defRPr/>
            </a:lvl1pPr>
          </a:lstStyle>
          <a:p>
            <a:r>
              <a:rPr lang="en-US"/>
              <a:t>Click to edit Master subtitle style</a:t>
            </a:r>
            <a:endParaRPr lang="en-US" dirty="0"/>
          </a:p>
        </p:txBody>
      </p:sp>
      <p:sp>
        <p:nvSpPr>
          <p:cNvPr id="7172" name="Rectangle 4"/>
          <p:cNvSpPr>
            <a:spLocks noGrp="1" noChangeArrowheads="1"/>
          </p:cNvSpPr>
          <p:nvPr>
            <p:ph type="dt" sz="half" idx="2"/>
          </p:nvPr>
        </p:nvSpPr>
        <p:spPr/>
        <p:txBody>
          <a:bodyPr/>
          <a:lstStyle>
            <a:lvl1pPr>
              <a:defRPr/>
            </a:lvl1pPr>
          </a:lstStyle>
          <a:p>
            <a:fld id="{0AA7BA9C-4972-485D-B297-D40112C5393E}" type="datetime2">
              <a:rPr lang="en-US" smtClean="0">
                <a:solidFill>
                  <a:prstClr val="black"/>
                </a:solidFill>
              </a:rPr>
              <a:pPr/>
              <a:t>Wednesday, January 1, 2020</a:t>
            </a:fld>
            <a:endParaRPr lang="en-US">
              <a:solidFill>
                <a:prstClr val="black"/>
              </a:solidFill>
            </a:endParaRPr>
          </a:p>
        </p:txBody>
      </p:sp>
      <p:sp>
        <p:nvSpPr>
          <p:cNvPr id="7173" name="Rectangle 5"/>
          <p:cNvSpPr>
            <a:spLocks noGrp="1" noChangeArrowheads="1"/>
          </p:cNvSpPr>
          <p:nvPr>
            <p:ph type="ftr" sz="quarter" idx="3"/>
          </p:nvPr>
        </p:nvSpPr>
        <p:spPr/>
        <p:txBody>
          <a:bodyPr/>
          <a:lstStyle>
            <a:lvl1pPr>
              <a:defRPr/>
            </a:lvl1pPr>
          </a:lstStyle>
          <a:p>
            <a:endParaRPr lang="en-US">
              <a:solidFill>
                <a:prstClr val="black"/>
              </a:solidFill>
            </a:endParaRPr>
          </a:p>
        </p:txBody>
      </p:sp>
      <p:sp>
        <p:nvSpPr>
          <p:cNvPr id="7174" name="Rectangle 6"/>
          <p:cNvSpPr>
            <a:spLocks noGrp="1" noChangeArrowheads="1"/>
          </p:cNvSpPr>
          <p:nvPr>
            <p:ph type="sldNum" sz="quarter" idx="4"/>
          </p:nvPr>
        </p:nvSpPr>
        <p:spPr/>
        <p:txBody>
          <a:bodyPr/>
          <a:lstStyle>
            <a:lvl1pPr>
              <a:defRPr/>
            </a:lvl1pPr>
          </a:lstStyle>
          <a:p>
            <a:fld id="{9314EB63-592D-4CC1-B86E-0A99927D49A6}" type="slidenum">
              <a:rPr lang="en-US">
                <a:solidFill>
                  <a:prstClr val="black"/>
                </a:solidFill>
              </a:rPr>
              <a:pPr/>
              <a:t>‹#›</a:t>
            </a:fld>
            <a:endParaRPr lang="en-US">
              <a:solidFill>
                <a:prstClr val="black"/>
              </a:solidFill>
            </a:endParaRPr>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66816BA3-62FD-4A80-9186-54CD3F32732D}" type="datetime2">
              <a:rPr lang="en-US" smtClean="0">
                <a:solidFill>
                  <a:prstClr val="black"/>
                </a:solidFill>
              </a:rPr>
              <a:pPr/>
              <a:t>Wednesday, January 1, 2020</a:t>
            </a:fld>
            <a:endParaRPr lang="en-US">
              <a:solidFill>
                <a:prstClr val="black"/>
              </a:solidFill>
            </a:endParaRPr>
          </a:p>
        </p:txBody>
      </p:sp>
      <p:sp>
        <p:nvSpPr>
          <p:cNvPr id="5" name="Footer Placeholder 4"/>
          <p:cNvSpPr>
            <a:spLocks noGrp="1"/>
          </p:cNvSpPr>
          <p:nvPr>
            <p:ph type="ftr" sz="quarter" idx="11"/>
          </p:nvPr>
        </p:nvSpPr>
        <p:spPr/>
        <p:txBody>
          <a:bodyPr/>
          <a:lstStyle>
            <a:lvl1pPr>
              <a:defRPr/>
            </a:lvl1pPr>
          </a:lstStyle>
          <a:p>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fld id="{16F32047-2E9B-4600-8808-46EAC4606806}" type="slidenum">
              <a:rPr lang="en-US">
                <a:solidFill>
                  <a:prstClr val="black"/>
                </a:solidFill>
              </a:rPr>
              <a:pPr/>
              <a:t>‹#›</a:t>
            </a:fld>
            <a:endParaRPr lang="en-US">
              <a:solidFill>
                <a:prstClr val="black"/>
              </a:solidFill>
            </a:endParaRPr>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24550" y="838200"/>
            <a:ext cx="1619250" cy="52879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6800" y="838200"/>
            <a:ext cx="4705350" cy="52879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4263E9CA-6AC0-4F7A-94E9-B2AB2202372D}" type="datetime2">
              <a:rPr lang="en-US" smtClean="0">
                <a:solidFill>
                  <a:prstClr val="black"/>
                </a:solidFill>
              </a:rPr>
              <a:pPr/>
              <a:t>Wednesday, January 1, 2020</a:t>
            </a:fld>
            <a:endParaRPr lang="en-US">
              <a:solidFill>
                <a:prstClr val="black"/>
              </a:solidFill>
            </a:endParaRPr>
          </a:p>
        </p:txBody>
      </p:sp>
      <p:sp>
        <p:nvSpPr>
          <p:cNvPr id="5" name="Footer Placeholder 4"/>
          <p:cNvSpPr>
            <a:spLocks noGrp="1"/>
          </p:cNvSpPr>
          <p:nvPr>
            <p:ph type="ftr" sz="quarter" idx="11"/>
          </p:nvPr>
        </p:nvSpPr>
        <p:spPr/>
        <p:txBody>
          <a:bodyPr/>
          <a:lstStyle>
            <a:lvl1pPr>
              <a:defRPr/>
            </a:lvl1pPr>
          </a:lstStyle>
          <a:p>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fld id="{365A4D7F-B521-4D3E-8C22-FF8E52C1A09D}" type="slidenum">
              <a:rPr lang="en-US">
                <a:solidFill>
                  <a:prstClr val="black"/>
                </a:solidFill>
              </a:rPr>
              <a:pPr/>
              <a:t>‹#›</a:t>
            </a:fld>
            <a:endParaRPr lang="en-US">
              <a:solidFill>
                <a:prstClr val="black"/>
              </a:solidFill>
            </a:endParaRPr>
          </a:p>
        </p:txBody>
      </p:sp>
    </p:spTree>
  </p:cSld>
  <p:clrMapOvr>
    <a:masterClrMapping/>
  </p:clrMapOvr>
  <p:transition spd="slow">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AA7BA9C-4972-485D-B297-D40112C5393E}" type="datetime2">
              <a:rPr lang="en-US" smtClean="0">
                <a:solidFill>
                  <a:prstClr val="black"/>
                </a:solidFill>
              </a:rPr>
              <a:pPr/>
              <a:t>Wednesday, January 1, 2020</a:t>
            </a:fld>
            <a:endParaRPr lang="en-US">
              <a:solidFill>
                <a:prstClr val="black"/>
              </a:solidFill>
            </a:endParaRP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solidFill>
                <a:prstClr val="black"/>
              </a:solidFill>
            </a:endParaRP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314EB63-592D-4CC1-B86E-0A99927D49A6}" type="slidenum">
              <a:rPr lang="en-US" smtClean="0">
                <a:solidFill>
                  <a:prstClr val="black"/>
                </a:solidFill>
              </a:rPr>
              <a:pPr/>
              <a:t>‹#›</a:t>
            </a:fld>
            <a:endParaRPr lang="en-US">
              <a:solidFill>
                <a:prstClr val="black"/>
              </a:solidFill>
            </a:endParaRPr>
          </a:p>
        </p:txBody>
      </p:sp>
    </p:spTree>
  </p:cSld>
  <p:clrMapOvr>
    <a:masterClrMapping/>
  </p:clrMapOvr>
  <p:transition spd="slow">
    <p:fade thruBlk="1"/>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401573A-CA34-455C-96A6-B8EA0D2CA523}" type="datetime2">
              <a:rPr lang="en-US" smtClean="0">
                <a:solidFill>
                  <a:prstClr val="black"/>
                </a:solidFill>
              </a:rPr>
              <a:pPr/>
              <a:t>Wednesday, January 1, 2020</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07D312EB-5884-4B16-ACF5-E849977E103E}" type="slidenum">
              <a:rPr lang="en-US" smtClean="0">
                <a:solidFill>
                  <a:prstClr val="black"/>
                </a:solidFill>
              </a:rPr>
              <a:pPr/>
              <a:t>‹#›</a:t>
            </a:fld>
            <a:endParaRPr lang="en-US">
              <a:solidFill>
                <a:prstClr val="black"/>
              </a:solidFill>
            </a:endParaRPr>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transition spd="slow">
    <p:fade thruBlk="1"/>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952E3EC1-5623-437D-95AF-2849007A42E3}" type="datetime2">
              <a:rPr lang="en-US" smtClean="0">
                <a:solidFill>
                  <a:prstClr val="black"/>
                </a:solidFill>
              </a:rPr>
              <a:pPr/>
              <a:t>Wednesday, January 1, 2020</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F772C1D9-5F38-4CCC-BBFD-F5DDB724FC62}" type="slidenum">
              <a:rPr lang="en-US" smtClean="0">
                <a:solidFill>
                  <a:prstClr val="black"/>
                </a:solidFill>
              </a:rPr>
              <a:pPr/>
              <a:t>‹#›</a:t>
            </a:fld>
            <a:endParaRPr lang="en-US">
              <a:solidFill>
                <a:prstClr val="black"/>
              </a:solidFill>
            </a:endParaRP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fade thruBlk="1"/>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C0DE7151-D0A1-4980-B3C5-DB78820AC2D1}" type="datetime2">
              <a:rPr lang="en-US" smtClean="0">
                <a:solidFill>
                  <a:prstClr val="black"/>
                </a:solidFill>
              </a:rPr>
              <a:pPr/>
              <a:t>Wednesday, January 1, 2020</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332D05A8-5AEB-4F01-B258-E84EB2F21666}" type="slidenum">
              <a:rPr lang="en-US" smtClean="0">
                <a:solidFill>
                  <a:prstClr val="black"/>
                </a:solidFill>
              </a:rPr>
              <a:pPr/>
              <a:t>‹#›</a:t>
            </a:fld>
            <a:endParaRPr lang="en-US">
              <a:solidFill>
                <a:prstClr val="black"/>
              </a:solidFill>
            </a:endParaRPr>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transition spd="slow">
    <p:fade thruBlk="1"/>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019CBB45-9C2E-4755-B21A-AAE7BF40C3E8}" type="datetime2">
              <a:rPr lang="en-US" smtClean="0">
                <a:solidFill>
                  <a:prstClr val="black"/>
                </a:solidFill>
              </a:rPr>
              <a:pPr/>
              <a:t>Wednesday, January 1, 2020</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78603554-ADE1-4497-94C2-BD667869E7DE}" type="slidenum">
              <a:rPr lang="en-US" smtClean="0">
                <a:solidFill>
                  <a:prstClr val="black"/>
                </a:solidFill>
              </a:rPr>
              <a:pPr/>
              <a:t>‹#›</a:t>
            </a:fld>
            <a:endParaRPr lang="en-US">
              <a:solidFill>
                <a:prstClr val="black"/>
              </a:solidFill>
            </a:endParaRPr>
          </a:p>
        </p:txBody>
      </p:sp>
    </p:spTree>
  </p:cSld>
  <p:clrMapOvr>
    <a:overrideClrMapping bg1="lt1" tx1="dk1" bg2="lt2" tx2="dk2" accent1="accent1" accent2="accent2" accent3="accent3" accent4="accent4" accent5="accent5" accent6="accent6" hlink="hlink" folHlink="folHlink"/>
  </p:clrMapOvr>
  <p:transition spd="slow">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DAF5A97-C6A8-4452-8A6D-8139D9D5B16B}" type="datetime2">
              <a:rPr lang="en-US" smtClean="0">
                <a:solidFill>
                  <a:prstClr val="black"/>
                </a:solidFill>
              </a:rPr>
              <a:pPr/>
              <a:t>Wednesday, January 1, 2020</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53BFDE90-92BA-4B3E-B555-2407920BA125}" type="slidenum">
              <a:rPr lang="en-US" smtClean="0">
                <a:solidFill>
                  <a:prstClr val="black"/>
                </a:solidFill>
              </a:rPr>
              <a:pPr/>
              <a:t>‹#›</a:t>
            </a:fld>
            <a:endParaRPr lang="en-US">
              <a:solidFill>
                <a:prstClr val="black"/>
              </a:solidFill>
            </a:endParaRPr>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transition spd="slow">
    <p:fade thruBlk="1"/>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93422E-0FC8-4FA5-B488-E02305CB5033}" type="datetime2">
              <a:rPr lang="en-US" smtClean="0">
                <a:solidFill>
                  <a:prstClr val="black"/>
                </a:solidFill>
              </a:rPr>
              <a:pPr/>
              <a:t>Wednesday, January 1, 2020</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01DA8244-66E8-4EA1-BD01-EEE08D6601C9}" type="slidenum">
              <a:rPr lang="en-US" smtClean="0">
                <a:solidFill>
                  <a:prstClr val="black"/>
                </a:solidFill>
              </a:rPr>
              <a:pPr/>
              <a:t>‹#›</a:t>
            </a:fld>
            <a:endParaRPr lang="en-US">
              <a:solidFill>
                <a:prstClr val="black"/>
              </a:solidFill>
            </a:endParaRPr>
          </a:p>
        </p:txBody>
      </p:sp>
    </p:spTree>
  </p:cSld>
  <p:clrMapOvr>
    <a:masterClrMapping/>
  </p:clrMapOvr>
  <p:transition spd="slow">
    <p:fade thruBlk="1"/>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0601F326-C8F4-40BC-89D8-D181071B8A69}" type="datetime2">
              <a:rPr lang="en-US" smtClean="0">
                <a:solidFill>
                  <a:prstClr val="black"/>
                </a:solidFill>
              </a:rPr>
              <a:pPr/>
              <a:t>Wednesday, January 1, 2020</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597E4054-D6F8-4BE2-81FE-6EBBD7FDF2FE}" type="slidenum">
              <a:rPr lang="en-US" smtClean="0">
                <a:solidFill>
                  <a:prstClr val="black"/>
                </a:solidFill>
              </a:rPr>
              <a:pPr/>
              <a:t>‹#›</a:t>
            </a:fld>
            <a:endParaRPr lang="en-US">
              <a:solidFill>
                <a:prstClr val="black"/>
              </a:solidFill>
            </a:endParaRPr>
          </a:p>
        </p:txBody>
      </p:sp>
    </p:spTree>
  </p:cSld>
  <p:clrMapOvr>
    <a:overrideClrMapping bg1="lt1" tx1="dk1" bg2="lt2" tx2="dk2" accent1="accent1" accent2="accent2" accent3="accent3" accent4="accent4" accent5="accent5" accent6="accent6" hlink="hlink" folHlink="folHlink"/>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lumMod val="50000"/>
                  </a:schemeClr>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fld id="{0401573A-CA34-455C-96A6-B8EA0D2CA523}" type="datetime2">
              <a:rPr lang="en-US" smtClean="0">
                <a:solidFill>
                  <a:prstClr val="black"/>
                </a:solidFill>
              </a:rPr>
              <a:pPr/>
              <a:t>Wednesday, January 1, 2020</a:t>
            </a:fld>
            <a:endParaRPr lang="en-US">
              <a:solidFill>
                <a:prstClr val="black"/>
              </a:solidFill>
            </a:endParaRPr>
          </a:p>
        </p:txBody>
      </p:sp>
      <p:sp>
        <p:nvSpPr>
          <p:cNvPr id="5" name="Footer Placeholder 4"/>
          <p:cNvSpPr>
            <a:spLocks noGrp="1"/>
          </p:cNvSpPr>
          <p:nvPr>
            <p:ph type="ftr" sz="quarter" idx="11"/>
          </p:nvPr>
        </p:nvSpPr>
        <p:spPr/>
        <p:txBody>
          <a:bodyPr/>
          <a:lstStyle>
            <a:lvl1pPr>
              <a:defRPr/>
            </a:lvl1pPr>
          </a:lstStyle>
          <a:p>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fld id="{07D312EB-5884-4B16-ACF5-E849977E103E}" type="slidenum">
              <a:rPr lang="en-US">
                <a:solidFill>
                  <a:prstClr val="black"/>
                </a:solidFill>
              </a:rPr>
              <a:pPr/>
              <a:t>‹#›</a:t>
            </a:fld>
            <a:endParaRPr lang="en-US">
              <a:solidFill>
                <a:prstClr val="black"/>
              </a:solidFill>
            </a:endParaRPr>
          </a:p>
        </p:txBody>
      </p:sp>
    </p:spTree>
  </p:cSld>
  <p:clrMapOvr>
    <a:masterClrMapping/>
  </p:clrMapOvr>
  <p:transition spd="slow">
    <p:fade thruBlk="1"/>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2C7C3B3-F29A-4223-97D3-D8CB68078A14}" type="datetime2">
              <a:rPr lang="en-US" smtClean="0">
                <a:solidFill>
                  <a:prstClr val="black"/>
                </a:solidFill>
              </a:rPr>
              <a:pPr/>
              <a:t>Wednesday, January 1, 2020</a:t>
            </a:fld>
            <a:endParaRPr lang="en-US">
              <a:solidFill>
                <a:prstClr val="black"/>
              </a:solidFill>
            </a:endParaRP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solidFill>
                <a:prstClr val="black"/>
              </a:solidFill>
            </a:endParaRP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A4B61D3D-ABD3-4D13-81F1-6CFFC237D590}" type="slidenum">
              <a:rPr lang="en-US" smtClean="0">
                <a:solidFill>
                  <a:prstClr val="black"/>
                </a:solidFill>
              </a:rPr>
              <a:pPr/>
              <a:t>‹#›</a:t>
            </a:fld>
            <a:endParaRPr lang="en-US">
              <a:solidFill>
                <a:prstClr val="black"/>
              </a:solidFill>
            </a:endParaRP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fade thruBlk="1"/>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6816BA3-62FD-4A80-9186-54CD3F32732D}" type="datetime2">
              <a:rPr lang="en-US" smtClean="0">
                <a:solidFill>
                  <a:prstClr val="black"/>
                </a:solidFill>
              </a:rPr>
              <a:pPr/>
              <a:t>Wednesday, January 1, 2020</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16F32047-2E9B-4600-8808-46EAC4606806}" type="slidenum">
              <a:rPr lang="en-US" smtClean="0">
                <a:solidFill>
                  <a:prstClr val="black"/>
                </a:solidFill>
              </a:rPr>
              <a:pPr/>
              <a:t>‹#›</a:t>
            </a:fld>
            <a:endParaRPr lang="en-US">
              <a:solidFill>
                <a:prstClr val="black"/>
              </a:solidFill>
            </a:endParaRPr>
          </a:p>
        </p:txBody>
      </p:sp>
    </p:spTree>
  </p:cSld>
  <p:clrMapOvr>
    <a:masterClrMapping/>
  </p:clrMapOvr>
  <p:transition spd="slow">
    <p:fade thruBlk="1"/>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263E9CA-6AC0-4F7A-94E9-B2AB2202372D}" type="datetime2">
              <a:rPr lang="en-US" smtClean="0">
                <a:solidFill>
                  <a:prstClr val="black"/>
                </a:solidFill>
              </a:rPr>
              <a:pPr/>
              <a:t>Wednesday, January 1, 2020</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365A4D7F-B521-4D3E-8C22-FF8E52C1A09D}" type="slidenum">
              <a:rPr lang="en-US" smtClean="0">
                <a:solidFill>
                  <a:prstClr val="black"/>
                </a:solidFill>
              </a:rPr>
              <a:pPr/>
              <a:t>‹#›</a:t>
            </a:fld>
            <a:endParaRPr lang="en-US">
              <a:solidFill>
                <a:prstClr val="black"/>
              </a:solidFill>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57399" y="4406900"/>
            <a:ext cx="6437313"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2057400" y="2906713"/>
            <a:ext cx="6437312"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952E3EC1-5623-437D-95AF-2849007A42E3}" type="datetime2">
              <a:rPr lang="en-US" smtClean="0">
                <a:solidFill>
                  <a:prstClr val="black"/>
                </a:solidFill>
              </a:rPr>
              <a:pPr/>
              <a:t>Wednesday, January 1, 2020</a:t>
            </a:fld>
            <a:endParaRPr lang="en-US">
              <a:solidFill>
                <a:prstClr val="black"/>
              </a:solidFill>
            </a:endParaRPr>
          </a:p>
        </p:txBody>
      </p:sp>
      <p:sp>
        <p:nvSpPr>
          <p:cNvPr id="5" name="Footer Placeholder 4"/>
          <p:cNvSpPr>
            <a:spLocks noGrp="1"/>
          </p:cNvSpPr>
          <p:nvPr>
            <p:ph type="ftr" sz="quarter" idx="11"/>
          </p:nvPr>
        </p:nvSpPr>
        <p:spPr/>
        <p:txBody>
          <a:bodyPr/>
          <a:lstStyle>
            <a:lvl1pPr>
              <a:defRPr/>
            </a:lvl1pPr>
          </a:lstStyle>
          <a:p>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fld id="{F772C1D9-5F38-4CCC-BBFD-F5DDB724FC62}" type="slidenum">
              <a:rPr lang="en-US">
                <a:solidFill>
                  <a:prstClr val="black"/>
                </a:solidFill>
              </a:rPr>
              <a:pPr/>
              <a:t>‹#›</a:t>
            </a:fld>
            <a:endParaRPr lang="en-US">
              <a:solidFill>
                <a:prstClr val="black"/>
              </a:solidFill>
            </a:endParaRPr>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752600" y="1600200"/>
            <a:ext cx="28194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0"/>
            <a:ext cx="28194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C0DE7151-D0A1-4980-B3C5-DB78820AC2D1}" type="datetime2">
              <a:rPr lang="en-US" smtClean="0">
                <a:solidFill>
                  <a:prstClr val="black"/>
                </a:solidFill>
              </a:rPr>
              <a:pPr/>
              <a:t>Wednesday, January 1, 2020</a:t>
            </a:fld>
            <a:endParaRPr lang="en-US">
              <a:solidFill>
                <a:prstClr val="black"/>
              </a:solidFill>
            </a:endParaRPr>
          </a:p>
        </p:txBody>
      </p:sp>
      <p:sp>
        <p:nvSpPr>
          <p:cNvPr id="6" name="Footer Placeholder 5"/>
          <p:cNvSpPr>
            <a:spLocks noGrp="1"/>
          </p:cNvSpPr>
          <p:nvPr>
            <p:ph type="ftr" sz="quarter" idx="11"/>
          </p:nvPr>
        </p:nvSpPr>
        <p:spPr/>
        <p:txBody>
          <a:bodyPr/>
          <a:lstStyle>
            <a:lvl1pPr>
              <a:defRPr/>
            </a:lvl1pPr>
          </a:lstStyle>
          <a:p>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fld id="{332D05A8-5AEB-4F01-B258-E84EB2F21666}" type="slidenum">
              <a:rPr lang="en-US">
                <a:solidFill>
                  <a:prstClr val="black"/>
                </a:solidFill>
              </a:rPr>
              <a:pPr/>
              <a:t>‹#›</a:t>
            </a:fld>
            <a:endParaRPr lang="en-US">
              <a:solidFill>
                <a:prstClr val="black"/>
              </a:solidFill>
            </a:endParaRP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019CBB45-9C2E-4755-B21A-AAE7BF40C3E8}" type="datetime2">
              <a:rPr lang="en-US" smtClean="0">
                <a:solidFill>
                  <a:prstClr val="black"/>
                </a:solidFill>
              </a:rPr>
              <a:pPr/>
              <a:t>Wednesday, January 1, 2020</a:t>
            </a:fld>
            <a:endParaRPr lang="en-US">
              <a:solidFill>
                <a:prstClr val="black"/>
              </a:solidFill>
            </a:endParaRPr>
          </a:p>
        </p:txBody>
      </p:sp>
      <p:sp>
        <p:nvSpPr>
          <p:cNvPr id="8" name="Footer Placeholder 7"/>
          <p:cNvSpPr>
            <a:spLocks noGrp="1"/>
          </p:cNvSpPr>
          <p:nvPr>
            <p:ph type="ftr" sz="quarter" idx="11"/>
          </p:nvPr>
        </p:nvSpPr>
        <p:spPr/>
        <p:txBody>
          <a:bodyPr/>
          <a:lstStyle>
            <a:lvl1pPr>
              <a:defRPr/>
            </a:lvl1pPr>
          </a:lstStyle>
          <a:p>
            <a:endParaRPr lang="en-US">
              <a:solidFill>
                <a:prstClr val="black"/>
              </a:solidFill>
            </a:endParaRPr>
          </a:p>
        </p:txBody>
      </p:sp>
      <p:sp>
        <p:nvSpPr>
          <p:cNvPr id="9" name="Slide Number Placeholder 8"/>
          <p:cNvSpPr>
            <a:spLocks noGrp="1"/>
          </p:cNvSpPr>
          <p:nvPr>
            <p:ph type="sldNum" sz="quarter" idx="12"/>
          </p:nvPr>
        </p:nvSpPr>
        <p:spPr/>
        <p:txBody>
          <a:bodyPr/>
          <a:lstStyle>
            <a:lvl1pPr>
              <a:defRPr/>
            </a:lvl1pPr>
          </a:lstStyle>
          <a:p>
            <a:fld id="{78603554-ADE1-4497-94C2-BD667869E7DE}" type="slidenum">
              <a:rPr lang="en-US">
                <a:solidFill>
                  <a:prstClr val="black"/>
                </a:solidFill>
              </a:rPr>
              <a:pPr/>
              <a:t>‹#›</a:t>
            </a:fld>
            <a:endParaRPr lang="en-US">
              <a:solidFill>
                <a:prstClr val="black"/>
              </a:solidFill>
            </a:endParaRPr>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ADAF5A97-C6A8-4452-8A6D-8139D9D5B16B}" type="datetime2">
              <a:rPr lang="en-US" smtClean="0">
                <a:solidFill>
                  <a:prstClr val="black"/>
                </a:solidFill>
              </a:rPr>
              <a:pPr/>
              <a:t>Wednesday, January 1, 2020</a:t>
            </a:fld>
            <a:endParaRPr lang="en-US">
              <a:solidFill>
                <a:prstClr val="black"/>
              </a:solidFill>
            </a:endParaRPr>
          </a:p>
        </p:txBody>
      </p:sp>
      <p:sp>
        <p:nvSpPr>
          <p:cNvPr id="4" name="Footer Placeholder 3"/>
          <p:cNvSpPr>
            <a:spLocks noGrp="1"/>
          </p:cNvSpPr>
          <p:nvPr>
            <p:ph type="ftr" sz="quarter" idx="11"/>
          </p:nvPr>
        </p:nvSpPr>
        <p:spPr/>
        <p:txBody>
          <a:bodyPr/>
          <a:lstStyle>
            <a:lvl1pPr>
              <a:defRPr/>
            </a:lvl1pPr>
          </a:lstStyle>
          <a:p>
            <a:endParaRPr lang="en-US">
              <a:solidFill>
                <a:prstClr val="black"/>
              </a:solidFill>
            </a:endParaRPr>
          </a:p>
        </p:txBody>
      </p:sp>
      <p:sp>
        <p:nvSpPr>
          <p:cNvPr id="5" name="Slide Number Placeholder 4"/>
          <p:cNvSpPr>
            <a:spLocks noGrp="1"/>
          </p:cNvSpPr>
          <p:nvPr>
            <p:ph type="sldNum" sz="quarter" idx="12"/>
          </p:nvPr>
        </p:nvSpPr>
        <p:spPr/>
        <p:txBody>
          <a:bodyPr/>
          <a:lstStyle>
            <a:lvl1pPr>
              <a:defRPr/>
            </a:lvl1pPr>
          </a:lstStyle>
          <a:p>
            <a:fld id="{53BFDE90-92BA-4B3E-B555-2407920BA125}" type="slidenum">
              <a:rPr lang="en-US">
                <a:solidFill>
                  <a:prstClr val="black"/>
                </a:solidFill>
              </a:rPr>
              <a:pPr/>
              <a:t>‹#›</a:t>
            </a:fld>
            <a:endParaRPr lang="en-US">
              <a:solidFill>
                <a:prstClr val="black"/>
              </a:solidFill>
            </a:endParaRPr>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D493422E-0FC8-4FA5-B488-E02305CB5033}" type="datetime2">
              <a:rPr lang="en-US" smtClean="0">
                <a:solidFill>
                  <a:prstClr val="black"/>
                </a:solidFill>
              </a:rPr>
              <a:pPr/>
              <a:t>Wednesday, January 1, 2020</a:t>
            </a:fld>
            <a:endParaRPr lang="en-US">
              <a:solidFill>
                <a:prstClr val="black"/>
              </a:solidFill>
            </a:endParaRPr>
          </a:p>
        </p:txBody>
      </p:sp>
      <p:sp>
        <p:nvSpPr>
          <p:cNvPr id="3" name="Footer Placeholder 2"/>
          <p:cNvSpPr>
            <a:spLocks noGrp="1"/>
          </p:cNvSpPr>
          <p:nvPr>
            <p:ph type="ftr" sz="quarter" idx="11"/>
          </p:nvPr>
        </p:nvSpPr>
        <p:spPr/>
        <p:txBody>
          <a:bodyPr/>
          <a:lstStyle>
            <a:lvl1pPr>
              <a:defRPr/>
            </a:lvl1pPr>
          </a:lstStyle>
          <a:p>
            <a:endParaRPr lang="en-US">
              <a:solidFill>
                <a:prstClr val="black"/>
              </a:solidFill>
            </a:endParaRPr>
          </a:p>
        </p:txBody>
      </p:sp>
      <p:sp>
        <p:nvSpPr>
          <p:cNvPr id="4" name="Slide Number Placeholder 3"/>
          <p:cNvSpPr>
            <a:spLocks noGrp="1"/>
          </p:cNvSpPr>
          <p:nvPr>
            <p:ph type="sldNum" sz="quarter" idx="12"/>
          </p:nvPr>
        </p:nvSpPr>
        <p:spPr/>
        <p:txBody>
          <a:bodyPr/>
          <a:lstStyle>
            <a:lvl1pPr>
              <a:defRPr/>
            </a:lvl1pPr>
          </a:lstStyle>
          <a:p>
            <a:fld id="{01DA8244-66E8-4EA1-BD01-EEE08D6601C9}" type="slidenum">
              <a:rPr lang="en-US">
                <a:solidFill>
                  <a:prstClr val="black"/>
                </a:solidFill>
              </a:rPr>
              <a:pPr/>
              <a:t>‹#›</a:t>
            </a:fld>
            <a:endParaRPr lang="en-US">
              <a:solidFill>
                <a:prstClr val="black"/>
              </a:solidFill>
            </a:endParaRPr>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273050"/>
            <a:ext cx="2743200"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962400" y="273050"/>
            <a:ext cx="4724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43000" y="1435100"/>
            <a:ext cx="274320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0601F326-C8F4-40BC-89D8-D181071B8A69}" type="datetime2">
              <a:rPr lang="en-US" smtClean="0">
                <a:solidFill>
                  <a:prstClr val="black"/>
                </a:solidFill>
              </a:rPr>
              <a:pPr/>
              <a:t>Wednesday, January 1, 2020</a:t>
            </a:fld>
            <a:endParaRPr lang="en-US">
              <a:solidFill>
                <a:prstClr val="black"/>
              </a:solidFill>
            </a:endParaRPr>
          </a:p>
        </p:txBody>
      </p:sp>
      <p:sp>
        <p:nvSpPr>
          <p:cNvPr id="6" name="Footer Placeholder 5"/>
          <p:cNvSpPr>
            <a:spLocks noGrp="1"/>
          </p:cNvSpPr>
          <p:nvPr>
            <p:ph type="ftr" sz="quarter" idx="11"/>
          </p:nvPr>
        </p:nvSpPr>
        <p:spPr/>
        <p:txBody>
          <a:bodyPr/>
          <a:lstStyle>
            <a:lvl1pPr>
              <a:defRPr/>
            </a:lvl1pPr>
          </a:lstStyle>
          <a:p>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fld id="{597E4054-D6F8-4BE2-81FE-6EBBD7FDF2FE}" type="slidenum">
              <a:rPr lang="en-US">
                <a:solidFill>
                  <a:prstClr val="black"/>
                </a:solidFill>
              </a:rPr>
              <a:pPr/>
              <a:t>‹#›</a:t>
            </a:fld>
            <a:endParaRPr lang="en-US">
              <a:solidFill>
                <a:prstClr val="black"/>
              </a:solidFill>
            </a:endParaRPr>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57400" y="4800600"/>
            <a:ext cx="5221288"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057400" y="838199"/>
            <a:ext cx="5221288" cy="38893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057400" y="5367338"/>
            <a:ext cx="522128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A2C7C3B3-F29A-4223-97D3-D8CB68078A14}" type="datetime2">
              <a:rPr lang="en-US" smtClean="0">
                <a:solidFill>
                  <a:prstClr val="black"/>
                </a:solidFill>
              </a:rPr>
              <a:pPr/>
              <a:t>Wednesday, January 1, 2020</a:t>
            </a:fld>
            <a:endParaRPr lang="en-US">
              <a:solidFill>
                <a:prstClr val="black"/>
              </a:solidFill>
            </a:endParaRPr>
          </a:p>
        </p:txBody>
      </p:sp>
      <p:sp>
        <p:nvSpPr>
          <p:cNvPr id="6" name="Footer Placeholder 5"/>
          <p:cNvSpPr>
            <a:spLocks noGrp="1"/>
          </p:cNvSpPr>
          <p:nvPr>
            <p:ph type="ftr" sz="quarter" idx="11"/>
          </p:nvPr>
        </p:nvSpPr>
        <p:spPr/>
        <p:txBody>
          <a:bodyPr/>
          <a:lstStyle>
            <a:lvl1pPr>
              <a:defRPr/>
            </a:lvl1pPr>
          </a:lstStyle>
          <a:p>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fld id="{A4B61D3D-ABD3-4D13-81F1-6CFFC237D590}" type="slidenum">
              <a:rPr lang="en-US">
                <a:solidFill>
                  <a:prstClr val="black"/>
                </a:solidFill>
              </a:rPr>
              <a:pPr/>
              <a:t>‹#›</a:t>
            </a:fld>
            <a:endParaRPr lang="en-US">
              <a:solidFill>
                <a:prstClr val="black"/>
              </a:solidFill>
            </a:endParaRP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066800" y="838200"/>
            <a:ext cx="6248400" cy="5794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027" name="Rectangle 3"/>
          <p:cNvSpPr>
            <a:spLocks noGrp="1" noChangeArrowheads="1"/>
          </p:cNvSpPr>
          <p:nvPr>
            <p:ph type="body" idx="1"/>
          </p:nvPr>
        </p:nvSpPr>
        <p:spPr bwMode="auto">
          <a:xfrm>
            <a:off x="1752600" y="1600200"/>
            <a:ext cx="57912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pPr fontAlgn="base">
              <a:spcBef>
                <a:spcPct val="0"/>
              </a:spcBef>
              <a:spcAft>
                <a:spcPct val="0"/>
              </a:spcAft>
            </a:pPr>
            <a:fld id="{114E1C30-FBAE-4A11-A2F4-BC1000893AEE}" type="datetime2">
              <a:rPr lang="en-US" smtClean="0">
                <a:solidFill>
                  <a:prstClr val="black"/>
                </a:solidFill>
                <a:latin typeface="Arial" charset="0"/>
              </a:rPr>
              <a:pPr fontAlgn="base">
                <a:spcBef>
                  <a:spcPct val="0"/>
                </a:spcBef>
                <a:spcAft>
                  <a:spcPct val="0"/>
                </a:spcAft>
              </a:pPr>
              <a:t>Wednesday, January 1, 2020</a:t>
            </a:fld>
            <a:endParaRPr lang="en-US">
              <a:solidFill>
                <a:prstClr val="black"/>
              </a:solidFill>
              <a:latin typeface="Arial" charset="0"/>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lgn="ctr" fontAlgn="base">
              <a:spcBef>
                <a:spcPct val="0"/>
              </a:spcBef>
              <a:spcAft>
                <a:spcPct val="0"/>
              </a:spcAft>
            </a:pPr>
            <a:endParaRPr lang="en-US">
              <a:solidFill>
                <a:prstClr val="black"/>
              </a:solidFill>
              <a:latin typeface="Arial" charset="0"/>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2B993406-65C4-4D22-BD95-804FD5C566B8}" type="slidenum">
              <a:rPr lang="en-US">
                <a:solidFill>
                  <a:prstClr val="black"/>
                </a:solidFill>
                <a:latin typeface="Arial" charset="0"/>
              </a:rPr>
              <a:pPr fontAlgn="base">
                <a:spcBef>
                  <a:spcPct val="0"/>
                </a:spcBef>
                <a:spcAft>
                  <a:spcPct val="0"/>
                </a:spcAft>
              </a:pPr>
              <a:t>‹#›</a:t>
            </a:fld>
            <a:endParaRPr lang="en-US">
              <a:solidFill>
                <a:prstClr val="black"/>
              </a:solidFill>
              <a:latin typeface="Arial"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fade thruBlk="1"/>
  </p:transition>
  <p:hf hdr="0" ftr="0" dt="0"/>
  <p:txStyles>
    <p:titleStyle>
      <a:lvl1pPr algn="l" rtl="0" eaLnBrk="1" fontAlgn="base" hangingPunct="1">
        <a:spcBef>
          <a:spcPct val="0"/>
        </a:spcBef>
        <a:spcAft>
          <a:spcPct val="0"/>
        </a:spcAft>
        <a:defRPr sz="3600" b="1" i="1">
          <a:solidFill>
            <a:schemeClr val="accent1">
              <a:lumMod val="50000"/>
            </a:schemeClr>
          </a:solidFill>
          <a:latin typeface="+mj-lt"/>
          <a:ea typeface="+mj-ea"/>
          <a:cs typeface="+mj-cs"/>
        </a:defRPr>
      </a:lvl1pPr>
      <a:lvl2pPr algn="l" rtl="0" eaLnBrk="1" fontAlgn="base" hangingPunct="1">
        <a:spcBef>
          <a:spcPct val="0"/>
        </a:spcBef>
        <a:spcAft>
          <a:spcPct val="0"/>
        </a:spcAft>
        <a:defRPr sz="3600" b="1" i="1">
          <a:solidFill>
            <a:schemeClr val="accent2"/>
          </a:solidFill>
          <a:latin typeface="Times New Roman" pitchFamily="18" charset="0"/>
        </a:defRPr>
      </a:lvl2pPr>
      <a:lvl3pPr algn="l" rtl="0" eaLnBrk="1" fontAlgn="base" hangingPunct="1">
        <a:spcBef>
          <a:spcPct val="0"/>
        </a:spcBef>
        <a:spcAft>
          <a:spcPct val="0"/>
        </a:spcAft>
        <a:defRPr sz="3600" b="1" i="1">
          <a:solidFill>
            <a:schemeClr val="accent2"/>
          </a:solidFill>
          <a:latin typeface="Times New Roman" pitchFamily="18" charset="0"/>
        </a:defRPr>
      </a:lvl3pPr>
      <a:lvl4pPr algn="l" rtl="0" eaLnBrk="1" fontAlgn="base" hangingPunct="1">
        <a:spcBef>
          <a:spcPct val="0"/>
        </a:spcBef>
        <a:spcAft>
          <a:spcPct val="0"/>
        </a:spcAft>
        <a:defRPr sz="3600" b="1" i="1">
          <a:solidFill>
            <a:schemeClr val="accent2"/>
          </a:solidFill>
          <a:latin typeface="Times New Roman" pitchFamily="18" charset="0"/>
        </a:defRPr>
      </a:lvl4pPr>
      <a:lvl5pPr algn="l" rtl="0" eaLnBrk="1" fontAlgn="base" hangingPunct="1">
        <a:spcBef>
          <a:spcPct val="0"/>
        </a:spcBef>
        <a:spcAft>
          <a:spcPct val="0"/>
        </a:spcAft>
        <a:defRPr sz="3600" b="1" i="1">
          <a:solidFill>
            <a:schemeClr val="accent2"/>
          </a:solidFill>
          <a:latin typeface="Times New Roman" pitchFamily="18" charset="0"/>
        </a:defRPr>
      </a:lvl5pPr>
      <a:lvl6pPr marL="457200" algn="l" rtl="0" eaLnBrk="1" fontAlgn="base" hangingPunct="1">
        <a:spcBef>
          <a:spcPct val="0"/>
        </a:spcBef>
        <a:spcAft>
          <a:spcPct val="0"/>
        </a:spcAft>
        <a:defRPr sz="3600" b="1" i="1">
          <a:solidFill>
            <a:schemeClr val="accent2"/>
          </a:solidFill>
          <a:latin typeface="Times New Roman" pitchFamily="18" charset="0"/>
        </a:defRPr>
      </a:lvl6pPr>
      <a:lvl7pPr marL="914400" algn="l" rtl="0" eaLnBrk="1" fontAlgn="base" hangingPunct="1">
        <a:spcBef>
          <a:spcPct val="0"/>
        </a:spcBef>
        <a:spcAft>
          <a:spcPct val="0"/>
        </a:spcAft>
        <a:defRPr sz="3600" b="1" i="1">
          <a:solidFill>
            <a:schemeClr val="accent2"/>
          </a:solidFill>
          <a:latin typeface="Times New Roman" pitchFamily="18" charset="0"/>
        </a:defRPr>
      </a:lvl7pPr>
      <a:lvl8pPr marL="1371600" algn="l" rtl="0" eaLnBrk="1" fontAlgn="base" hangingPunct="1">
        <a:spcBef>
          <a:spcPct val="0"/>
        </a:spcBef>
        <a:spcAft>
          <a:spcPct val="0"/>
        </a:spcAft>
        <a:defRPr sz="3600" b="1" i="1">
          <a:solidFill>
            <a:schemeClr val="accent2"/>
          </a:solidFill>
          <a:latin typeface="Times New Roman" pitchFamily="18" charset="0"/>
        </a:defRPr>
      </a:lvl8pPr>
      <a:lvl9pPr marL="1828800" algn="l" rtl="0" eaLnBrk="1" fontAlgn="base" hangingPunct="1">
        <a:spcBef>
          <a:spcPct val="0"/>
        </a:spcBef>
        <a:spcAft>
          <a:spcPct val="0"/>
        </a:spcAft>
        <a:defRPr sz="3600" b="1" i="1">
          <a:solidFill>
            <a:schemeClr val="accent2"/>
          </a:solidFill>
          <a:latin typeface="Times New Roman" pitchFamily="18" charset="0"/>
        </a:defRPr>
      </a:lvl9pPr>
    </p:titleStyle>
    <p:bodyStyle>
      <a:lvl1pPr marL="342900" indent="-342900" algn="l" rtl="0" eaLnBrk="1" fontAlgn="base" hangingPunct="1">
        <a:spcBef>
          <a:spcPct val="20000"/>
        </a:spcBef>
        <a:spcAft>
          <a:spcPct val="0"/>
        </a:spcAft>
        <a:buChar char="•"/>
        <a:defRPr sz="2400" i="1">
          <a:solidFill>
            <a:schemeClr val="accent1">
              <a:lumMod val="50000"/>
            </a:schemeClr>
          </a:solidFill>
          <a:latin typeface="+mn-lt"/>
          <a:ea typeface="+mn-ea"/>
          <a:cs typeface="+mn-cs"/>
        </a:defRPr>
      </a:lvl1pPr>
      <a:lvl2pPr marL="742950" indent="-285750" algn="l" rtl="0" eaLnBrk="1" fontAlgn="base" hangingPunct="1">
        <a:spcBef>
          <a:spcPct val="20000"/>
        </a:spcBef>
        <a:spcAft>
          <a:spcPct val="0"/>
        </a:spcAft>
        <a:buChar char="–"/>
        <a:defRPr sz="2000" i="1">
          <a:solidFill>
            <a:schemeClr val="accent1">
              <a:lumMod val="50000"/>
            </a:schemeClr>
          </a:solidFill>
          <a:latin typeface="+mn-lt"/>
        </a:defRPr>
      </a:lvl2pPr>
      <a:lvl3pPr marL="1143000" indent="-228600" algn="l" rtl="0" eaLnBrk="1" fontAlgn="base" hangingPunct="1">
        <a:spcBef>
          <a:spcPct val="20000"/>
        </a:spcBef>
        <a:spcAft>
          <a:spcPct val="0"/>
        </a:spcAft>
        <a:buChar char="•"/>
        <a:defRPr i="1">
          <a:solidFill>
            <a:schemeClr val="accent1">
              <a:lumMod val="50000"/>
            </a:schemeClr>
          </a:solidFill>
          <a:latin typeface="+mn-lt"/>
        </a:defRPr>
      </a:lvl3pPr>
      <a:lvl4pPr marL="1600200" indent="-228600" algn="l" rtl="0" eaLnBrk="1" fontAlgn="base" hangingPunct="1">
        <a:spcBef>
          <a:spcPct val="20000"/>
        </a:spcBef>
        <a:spcAft>
          <a:spcPct val="0"/>
        </a:spcAft>
        <a:buChar char="–"/>
        <a:defRPr sz="1600" i="1">
          <a:solidFill>
            <a:schemeClr val="accent1">
              <a:lumMod val="50000"/>
            </a:schemeClr>
          </a:solidFill>
          <a:latin typeface="+mn-lt"/>
        </a:defRPr>
      </a:lvl4pPr>
      <a:lvl5pPr marL="2057400" indent="-228600" algn="l" rtl="0" eaLnBrk="1" fontAlgn="base" hangingPunct="1">
        <a:spcBef>
          <a:spcPct val="20000"/>
        </a:spcBef>
        <a:spcAft>
          <a:spcPct val="0"/>
        </a:spcAft>
        <a:buChar char="»"/>
        <a:defRPr sz="1600" i="1">
          <a:solidFill>
            <a:schemeClr val="accent1">
              <a:lumMod val="50000"/>
            </a:schemeClr>
          </a:solidFill>
          <a:latin typeface="+mn-lt"/>
        </a:defRPr>
      </a:lvl5pPr>
      <a:lvl6pPr marL="2514600" indent="-228600" algn="l" rtl="0" eaLnBrk="1" fontAlgn="base" hangingPunct="1">
        <a:spcBef>
          <a:spcPct val="20000"/>
        </a:spcBef>
        <a:spcAft>
          <a:spcPct val="0"/>
        </a:spcAft>
        <a:buChar char="»"/>
        <a:defRPr sz="1600" i="1">
          <a:solidFill>
            <a:schemeClr val="accent2"/>
          </a:solidFill>
          <a:latin typeface="+mn-lt"/>
        </a:defRPr>
      </a:lvl6pPr>
      <a:lvl7pPr marL="2971800" indent="-228600" algn="l" rtl="0" eaLnBrk="1" fontAlgn="base" hangingPunct="1">
        <a:spcBef>
          <a:spcPct val="20000"/>
        </a:spcBef>
        <a:spcAft>
          <a:spcPct val="0"/>
        </a:spcAft>
        <a:buChar char="»"/>
        <a:defRPr sz="1600" i="1">
          <a:solidFill>
            <a:schemeClr val="accent2"/>
          </a:solidFill>
          <a:latin typeface="+mn-lt"/>
        </a:defRPr>
      </a:lvl7pPr>
      <a:lvl8pPr marL="3429000" indent="-228600" algn="l" rtl="0" eaLnBrk="1" fontAlgn="base" hangingPunct="1">
        <a:spcBef>
          <a:spcPct val="20000"/>
        </a:spcBef>
        <a:spcAft>
          <a:spcPct val="0"/>
        </a:spcAft>
        <a:buChar char="»"/>
        <a:defRPr sz="1600" i="1">
          <a:solidFill>
            <a:schemeClr val="accent2"/>
          </a:solidFill>
          <a:latin typeface="+mn-lt"/>
        </a:defRPr>
      </a:lvl8pPr>
      <a:lvl9pPr marL="3886200" indent="-228600" algn="l" rtl="0" eaLnBrk="1" fontAlgn="base" hangingPunct="1">
        <a:spcBef>
          <a:spcPct val="20000"/>
        </a:spcBef>
        <a:spcAft>
          <a:spcPct val="0"/>
        </a:spcAft>
        <a:buChar char="»"/>
        <a:defRPr sz="1600" i="1">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fontAlgn="base">
              <a:spcBef>
                <a:spcPct val="0"/>
              </a:spcBef>
              <a:spcAft>
                <a:spcPct val="0"/>
              </a:spcAft>
            </a:pPr>
            <a:fld id="{114E1C30-FBAE-4A11-A2F4-BC1000893AEE}" type="datetime2">
              <a:rPr lang="en-US" smtClean="0">
                <a:solidFill>
                  <a:prstClr val="black"/>
                </a:solidFill>
                <a:latin typeface="Arial" charset="0"/>
              </a:rPr>
              <a:pPr fontAlgn="base">
                <a:spcBef>
                  <a:spcPct val="0"/>
                </a:spcBef>
                <a:spcAft>
                  <a:spcPct val="0"/>
                </a:spcAft>
              </a:pPr>
              <a:t>Wednesday, January 1, 2020</a:t>
            </a:fld>
            <a:endParaRPr lang="en-US">
              <a:solidFill>
                <a:prstClr val="black"/>
              </a:solidFill>
              <a:latin typeface="Arial" charset="0"/>
            </a:endParaRP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lgn="ctr" fontAlgn="base">
              <a:spcBef>
                <a:spcPct val="0"/>
              </a:spcBef>
              <a:spcAft>
                <a:spcPct val="0"/>
              </a:spcAft>
            </a:pPr>
            <a:endParaRPr lang="en-US">
              <a:solidFill>
                <a:prstClr val="black"/>
              </a:solidFill>
              <a:latin typeface="Arial" charset="0"/>
            </a:endParaRP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fontAlgn="base">
              <a:spcBef>
                <a:spcPct val="0"/>
              </a:spcBef>
              <a:spcAft>
                <a:spcPct val="0"/>
              </a:spcAft>
            </a:pPr>
            <a:fld id="{2B993406-65C4-4D22-BD95-804FD5C566B8}" type="slidenum">
              <a:rPr lang="en-US" smtClean="0">
                <a:solidFill>
                  <a:prstClr val="black"/>
                </a:solidFill>
                <a:latin typeface="Arial" charset="0"/>
              </a:rPr>
              <a:pPr fontAlgn="base">
                <a:spcBef>
                  <a:spcPct val="0"/>
                </a:spcBef>
                <a:spcAft>
                  <a:spcPct val="0"/>
                </a:spcAft>
              </a:pPr>
              <a:t>‹#›</a:t>
            </a:fld>
            <a:endParaRPr lang="en-US">
              <a:solidFill>
                <a:prstClr val="black"/>
              </a:solidFill>
              <a:latin typeface="Arial" charset="0"/>
            </a:endParaRP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spd="slow">
    <p:fade thruBlk="1"/>
  </p:transition>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371600" y="922494"/>
            <a:ext cx="5791200" cy="646331"/>
          </a:xfrm>
        </p:spPr>
        <p:txBody>
          <a:bodyPr wrap="square">
            <a:spAutoFit/>
          </a:bodyPr>
          <a:lstStyle/>
          <a:p>
            <a:r>
              <a:rPr lang="en-US" dirty="0">
                <a:solidFill>
                  <a:schemeClr val="tx1"/>
                </a:solidFill>
                <a:latin typeface="Georgia" pitchFamily="18" charset="0"/>
              </a:rPr>
              <a:t>The Acts of the Apostles</a:t>
            </a:r>
          </a:p>
        </p:txBody>
      </p:sp>
      <p:sp>
        <p:nvSpPr>
          <p:cNvPr id="9219" name="Rectangle 3"/>
          <p:cNvSpPr>
            <a:spLocks noGrp="1" noChangeArrowheads="1"/>
          </p:cNvSpPr>
          <p:nvPr>
            <p:ph type="body" idx="1"/>
          </p:nvPr>
        </p:nvSpPr>
        <p:spPr>
          <a:xfrm>
            <a:off x="2133600" y="1493830"/>
            <a:ext cx="4419600" cy="1200329"/>
          </a:xfrm>
        </p:spPr>
        <p:txBody>
          <a:bodyPr wrap="square">
            <a:spAutoFit/>
          </a:bodyPr>
          <a:lstStyle/>
          <a:p>
            <a:pPr marL="0" indent="0" algn="ctr">
              <a:buNone/>
            </a:pPr>
            <a:r>
              <a:rPr lang="en-US" sz="3600" b="1" dirty="0">
                <a:solidFill>
                  <a:schemeClr val="tx1"/>
                </a:solidFill>
                <a:latin typeface="Georgia" pitchFamily="18" charset="0"/>
              </a:rPr>
              <a:t>Acts 27 – Paul’s Journey To Rome</a:t>
            </a:r>
          </a:p>
        </p:txBody>
      </p:sp>
      <p:sp>
        <p:nvSpPr>
          <p:cNvPr id="6" name="Slide Number Placeholder 5"/>
          <p:cNvSpPr>
            <a:spLocks noGrp="1"/>
          </p:cNvSpPr>
          <p:nvPr>
            <p:ph type="sldNum" sz="quarter" idx="12"/>
          </p:nvPr>
        </p:nvSpPr>
        <p:spPr>
          <a:xfrm>
            <a:off x="8534400" y="6553200"/>
            <a:ext cx="457200" cy="304800"/>
          </a:xfr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312EB-5884-4B16-ACF5-E849977E103E}" type="slidenum">
              <a:rPr kumimoji="0" lang="en-US" sz="1200" b="0" i="0" u="none" strike="noStrike" kern="1200" cap="none" spc="0" normalizeH="0" baseline="0" noProof="0" smtClean="0">
                <a:ln>
                  <a:noFill/>
                </a:ln>
                <a:solidFill>
                  <a:prstClr val="black"/>
                </a:solidFill>
                <a:effectLst/>
                <a:uLnTx/>
                <a:uFillTx/>
                <a:latin typeface="Georg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Georgia" pitchFamily="18" charset="0"/>
              <a:ea typeface="+mn-ea"/>
              <a:cs typeface="+mn-cs"/>
            </a:endParaRPr>
          </a:p>
        </p:txBody>
      </p:sp>
      <p:sp>
        <p:nvSpPr>
          <p:cNvPr id="8" name="Rectangle 7"/>
          <p:cNvSpPr/>
          <p:nvPr/>
        </p:nvSpPr>
        <p:spPr>
          <a:xfrm>
            <a:off x="1960234" y="5054025"/>
            <a:ext cx="6240811" cy="584775"/>
          </a:xfrm>
          <a:prstGeom prst="rect">
            <a:avLst/>
          </a:prstGeom>
        </p:spPr>
        <p:txBody>
          <a:bodyPr wrap="non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Georgia" pitchFamily="18" charset="0"/>
                <a:ea typeface="+mn-ea"/>
                <a:cs typeface="+mn-cs"/>
              </a:rPr>
              <a:t>Sunday – November 17, 2019</a:t>
            </a:r>
            <a:endParaRPr kumimoji="0" lang="en-US" sz="3200" b="0" i="0" u="none" strike="noStrike" kern="1200" cap="none" spc="0" normalizeH="0" baseline="0" noProof="0" dirty="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4220743406"/>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0041" y="1558426"/>
            <a:ext cx="8305800" cy="4662815"/>
          </a:xfrm>
        </p:spPr>
        <p:txBody>
          <a:bodyPr wrap="square">
            <a:spAutoFit/>
          </a:bodyPr>
          <a:lstStyle/>
          <a:p>
            <a:pPr lvl="0">
              <a:spcBef>
                <a:spcPts val="0"/>
              </a:spcBef>
            </a:pPr>
            <a:r>
              <a:rPr lang="en-US" dirty="0"/>
              <a:t>Just how long Paul stayed in Caesarea after his two-year imprisonment and defense before King Agrippa in chapter 26 is not revealed.</a:t>
            </a:r>
            <a:endParaRPr lang="en-US" b="1" dirty="0"/>
          </a:p>
          <a:p>
            <a:pPr lvl="0">
              <a:spcBef>
                <a:spcPts val="0"/>
              </a:spcBef>
            </a:pPr>
            <a:r>
              <a:rPr lang="en-US" dirty="0"/>
              <a:t>At a set time, Festus transports Paul with other prisoners to Rome (27:1).</a:t>
            </a:r>
            <a:endParaRPr lang="en-US" b="1" dirty="0"/>
          </a:p>
          <a:p>
            <a:pPr lvl="0">
              <a:spcBef>
                <a:spcPts val="0"/>
              </a:spcBef>
            </a:pPr>
            <a:r>
              <a:rPr lang="en-US" dirty="0"/>
              <a:t>Luke and Aristarchus are allowed to accompany Paul on the voyage (27:1-2).</a:t>
            </a:r>
          </a:p>
          <a:p>
            <a:pPr lvl="0">
              <a:spcBef>
                <a:spcPts val="0"/>
              </a:spcBef>
            </a:pPr>
            <a:r>
              <a:rPr lang="en-US" dirty="0"/>
              <a:t>Paul was a prisoner under the care of a Roman centurion named Julius of the Augustan band.</a:t>
            </a:r>
            <a:endParaRPr lang="en-US" b="1" dirty="0"/>
          </a:p>
          <a:p>
            <a:pPr lvl="0">
              <a:spcBef>
                <a:spcPts val="0"/>
              </a:spcBef>
            </a:pPr>
            <a:r>
              <a:rPr lang="en-US" dirty="0"/>
              <a:t>Centurions supervised one hundred Roman soldiers.</a:t>
            </a:r>
            <a:endParaRPr lang="en-US" b="1" dirty="0"/>
          </a:p>
        </p:txBody>
      </p:sp>
      <p:sp>
        <p:nvSpPr>
          <p:cNvPr id="4" name="Slide Number Placeholder 3"/>
          <p:cNvSpPr>
            <a:spLocks noGrp="1"/>
          </p:cNvSpPr>
          <p:nvPr>
            <p:ph type="sldNum" sz="quarter" idx="12"/>
          </p:nvPr>
        </p:nvSpPr>
        <p:spPr/>
        <p:txBody>
          <a:bodyPr/>
          <a:lstStyle/>
          <a:p>
            <a:fld id="{07D312EB-5884-4B16-ACF5-E849977E103E}" type="slidenum">
              <a:rPr lang="en-US" smtClean="0">
                <a:solidFill>
                  <a:prstClr val="black"/>
                </a:solidFill>
              </a:rPr>
              <a:pPr/>
              <a:t>2</a:t>
            </a:fld>
            <a:endParaRPr lang="en-US">
              <a:solidFill>
                <a:prstClr val="black"/>
              </a:solidFill>
            </a:endParaRPr>
          </a:p>
        </p:txBody>
      </p:sp>
      <p:sp>
        <p:nvSpPr>
          <p:cNvPr id="2" name="Title 1"/>
          <p:cNvSpPr>
            <a:spLocks noGrp="1"/>
          </p:cNvSpPr>
          <p:nvPr>
            <p:ph type="title"/>
          </p:nvPr>
        </p:nvSpPr>
        <p:spPr>
          <a:xfrm>
            <a:off x="457200" y="169030"/>
            <a:ext cx="8686800" cy="1354217"/>
          </a:xfrm>
        </p:spPr>
        <p:txBody>
          <a:bodyPr>
            <a:spAutoFit/>
          </a:bodyPr>
          <a:lstStyle/>
          <a:p>
            <a:r>
              <a:rPr lang="en-US" dirty="0">
                <a:solidFill>
                  <a:schemeClr val="tx1"/>
                </a:solidFill>
                <a:effectLst/>
              </a:rPr>
              <a:t>Stage 1of Paul’s Fourth Tour </a:t>
            </a:r>
            <a:br>
              <a:rPr lang="en-US" dirty="0">
                <a:solidFill>
                  <a:schemeClr val="tx1"/>
                </a:solidFill>
                <a:effectLst/>
              </a:rPr>
            </a:br>
            <a:r>
              <a:rPr lang="en-US" dirty="0">
                <a:solidFill>
                  <a:schemeClr val="tx1"/>
                </a:solidFill>
                <a:effectLst/>
              </a:rPr>
              <a:t>… Journey to Rome (27:1-5)</a:t>
            </a:r>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30968" y="286694"/>
            <a:ext cx="8882064" cy="5909310"/>
          </a:xfrm>
        </p:spPr>
        <p:txBody>
          <a:bodyPr wrap="square">
            <a:spAutoFit/>
          </a:bodyPr>
          <a:lstStyle/>
          <a:p>
            <a:pPr lvl="0">
              <a:spcBef>
                <a:spcPts val="0"/>
              </a:spcBef>
            </a:pPr>
            <a:r>
              <a:rPr lang="en-US" dirty="0"/>
              <a:t>The </a:t>
            </a:r>
            <a:r>
              <a:rPr lang="en-US" i="1" dirty="0"/>
              <a:t>“Augustan band”</a:t>
            </a:r>
            <a:r>
              <a:rPr lang="en-US" dirty="0"/>
              <a:t> (27:1): “The Roman army was divided into legions, the number of which varied considerably (from 3000 – 6000), each under six </a:t>
            </a:r>
            <a:r>
              <a:rPr lang="en-US" dirty="0" err="1"/>
              <a:t>tribuni</a:t>
            </a:r>
            <a:r>
              <a:rPr lang="en-US" dirty="0"/>
              <a:t> (‘chief captains,’) Acts 21:31, who commanded by turns. The legion was subdivided into ten cohorts (‘band,’) Acts 10:1, the cohort into three maniples, and the maniple into two centuries, containing originally 100 men, as the name implies, but subsequently from 50 to 100 men, according to the strength of the legion. There were thus 60 centuries in a legion, each under the command of a centurion … The head quarters of the Roman forces in Judea were at Caesarea.” </a:t>
            </a:r>
            <a:r>
              <a:rPr lang="en-US" sz="2100" dirty="0"/>
              <a:t>(Smith’s Bible Dictionary, Page 56.)</a:t>
            </a:r>
            <a:endParaRPr lang="en-US" dirty="0"/>
          </a:p>
        </p:txBody>
      </p:sp>
      <p:sp>
        <p:nvSpPr>
          <p:cNvPr id="3" name="Slide Number Placeholder 2"/>
          <p:cNvSpPr>
            <a:spLocks noGrp="1"/>
          </p:cNvSpPr>
          <p:nvPr>
            <p:ph type="sldNum" sz="quarter" idx="12"/>
          </p:nvPr>
        </p:nvSpPr>
        <p:spPr/>
        <p:txBody>
          <a:bodyPr/>
          <a:lstStyle/>
          <a:p>
            <a:fld id="{07D312EB-5884-4B16-ACF5-E849977E103E}" type="slidenum">
              <a:rPr lang="en-US" smtClean="0">
                <a:solidFill>
                  <a:prstClr val="black"/>
                </a:solidFill>
              </a:rPr>
              <a:pPr/>
              <a:t>3</a:t>
            </a:fld>
            <a:endParaRPr lang="en-US">
              <a:solidFill>
                <a:prstClr val="black"/>
              </a:solidFill>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30968" y="1481328"/>
            <a:ext cx="8882064" cy="5078313"/>
          </a:xfrm>
          <a:solidFill>
            <a:schemeClr val="bg1"/>
          </a:solidFill>
        </p:spPr>
        <p:txBody>
          <a:bodyPr wrap="square">
            <a:spAutoFit/>
          </a:bodyPr>
          <a:lstStyle/>
          <a:p>
            <a:pPr lvl="0">
              <a:spcBef>
                <a:spcPts val="0"/>
              </a:spcBef>
            </a:pPr>
            <a:r>
              <a:rPr lang="en-US" dirty="0"/>
              <a:t>The band of soldiers and prisoners leave Caesarea traveling north to Sidon on a ship of Adramyttium (a seaport of Mysia).</a:t>
            </a:r>
            <a:endParaRPr lang="en-US" b="1" dirty="0"/>
          </a:p>
          <a:p>
            <a:pPr lvl="0">
              <a:spcBef>
                <a:spcPts val="0"/>
              </a:spcBef>
            </a:pPr>
            <a:r>
              <a:rPr lang="en-US" dirty="0"/>
              <a:t>Sidon was about 67 miles north of Caesarea.</a:t>
            </a:r>
            <a:endParaRPr lang="en-US" b="1" dirty="0"/>
          </a:p>
          <a:p>
            <a:pPr lvl="0">
              <a:spcBef>
                <a:spcPts val="0"/>
              </a:spcBef>
            </a:pPr>
            <a:r>
              <a:rPr lang="en-US" dirty="0"/>
              <a:t>The ship was bound for the </a:t>
            </a:r>
            <a:r>
              <a:rPr lang="en-US" i="1" dirty="0"/>
              <a:t>“coast of Asia”</a:t>
            </a:r>
            <a:r>
              <a:rPr lang="en-US" dirty="0"/>
              <a:t> (27:2).</a:t>
            </a:r>
            <a:endParaRPr lang="en-US" b="1" dirty="0"/>
          </a:p>
          <a:p>
            <a:pPr lvl="0">
              <a:spcBef>
                <a:spcPts val="0"/>
              </a:spcBef>
            </a:pPr>
            <a:r>
              <a:rPr lang="en-US" dirty="0"/>
              <a:t>Julius, the centurion in charge, gave Paul freedom to communicate with friends in Sidon while waiting to board the ship again.</a:t>
            </a:r>
            <a:endParaRPr lang="en-US" b="1" dirty="0"/>
          </a:p>
          <a:p>
            <a:pPr lvl="0">
              <a:spcBef>
                <a:spcPts val="0"/>
              </a:spcBef>
            </a:pPr>
            <a:r>
              <a:rPr lang="en-US" dirty="0"/>
              <a:t>The Adramyttium ship leaves the port of Sidon and travels with difficulty in a Northwest direction. The wind was out of the west, which made westward travel difficult.</a:t>
            </a:r>
            <a:endParaRPr lang="en-US" b="1" dirty="0"/>
          </a:p>
        </p:txBody>
      </p:sp>
      <p:sp>
        <p:nvSpPr>
          <p:cNvPr id="3" name="Slide Number Placeholder 2"/>
          <p:cNvSpPr>
            <a:spLocks noGrp="1"/>
          </p:cNvSpPr>
          <p:nvPr>
            <p:ph type="sldNum" sz="quarter" idx="12"/>
          </p:nvPr>
        </p:nvSpPr>
        <p:spPr/>
        <p:txBody>
          <a:bodyPr/>
          <a:lstStyle/>
          <a:p>
            <a:fld id="{07D312EB-5884-4B16-ACF5-E849977E103E}" type="slidenum">
              <a:rPr lang="en-US" smtClean="0">
                <a:solidFill>
                  <a:prstClr val="black"/>
                </a:solidFill>
              </a:rPr>
              <a:pPr/>
              <a:t>4</a:t>
            </a:fld>
            <a:endParaRPr lang="en-US">
              <a:solidFill>
                <a:prstClr val="black"/>
              </a:solidFill>
            </a:endParaRPr>
          </a:p>
        </p:txBody>
      </p:sp>
      <p:sp>
        <p:nvSpPr>
          <p:cNvPr id="4" name="Title 3"/>
          <p:cNvSpPr>
            <a:spLocks noGrp="1"/>
          </p:cNvSpPr>
          <p:nvPr>
            <p:ph type="title"/>
          </p:nvPr>
        </p:nvSpPr>
        <p:spPr>
          <a:xfrm>
            <a:off x="457200" y="169030"/>
            <a:ext cx="8229600" cy="1354217"/>
          </a:xfrm>
        </p:spPr>
        <p:txBody>
          <a:bodyPr>
            <a:spAutoFit/>
          </a:bodyPr>
          <a:lstStyle/>
          <a:p>
            <a:pPr lvl="0"/>
            <a:r>
              <a:rPr lang="en-US" dirty="0">
                <a:solidFill>
                  <a:schemeClr val="tx1"/>
                </a:solidFill>
                <a:effectLst/>
              </a:rPr>
              <a:t>Stage 2 of Paul’s Fourth Tour … Journey to Rome (27:6-12)</a:t>
            </a:r>
          </a:p>
        </p:txBody>
      </p:sp>
    </p:spTree>
  </p:cSld>
  <p:clrMapOvr>
    <a:masterClrMapping/>
  </p:clrMapOvr>
  <p:transition spd="slow">
    <p:fade thruBlk="1"/>
  </p:transition>
</p:sld>
</file>

<file path=ppt/theme/_rels/theme2.xml.rels><?xml version="1.0" encoding="UTF-8" standalone="yes"?>
<Relationships xmlns="http://schemas.openxmlformats.org/package/2006/relationships"><Relationship Id="rId1" Type="http://schemas.openxmlformats.org/officeDocument/2006/relationships/image" Target="../media/image4.jpeg"/></Relationships>
</file>

<file path=ppt/theme/theme1.xml><?xml version="1.0" encoding="utf-8"?>
<a:theme xmlns:a="http://schemas.openxmlformats.org/drawingml/2006/main" name="AF_ScribblePa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cribble_pad">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cribble_pa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cribble_pa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cribble_pa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cribble_pa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cribble_pa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cribble_pa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cribble_pa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cribble_pa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cribble_pa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cribble_pa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cribble_pa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cribble_pa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eme16">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Theme11</Template>
  <TotalTime>1542</TotalTime>
  <Words>362</Words>
  <Application>Microsoft Office PowerPoint</Application>
  <PresentationFormat>On-screen Show (4:3)</PresentationFormat>
  <Paragraphs>20</Paragraphs>
  <Slides>4</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4</vt:i4>
      </vt:variant>
    </vt:vector>
  </HeadingPairs>
  <TitlesOfParts>
    <vt:vector size="14" baseType="lpstr">
      <vt:lpstr>Arial</vt:lpstr>
      <vt:lpstr>Calibri</vt:lpstr>
      <vt:lpstr>Georgia</vt:lpstr>
      <vt:lpstr>Lucida Sans Unicode</vt:lpstr>
      <vt:lpstr>Times New Roman</vt:lpstr>
      <vt:lpstr>Verdana</vt:lpstr>
      <vt:lpstr>Wingdings 2</vt:lpstr>
      <vt:lpstr>Wingdings 3</vt:lpstr>
      <vt:lpstr>AF_ScribblePad</vt:lpstr>
      <vt:lpstr>Theme16</vt:lpstr>
      <vt:lpstr>The Acts of the Apostles</vt:lpstr>
      <vt:lpstr>Stage 1of Paul’s Fourth Tour  … Journey to Rome (27:1-5)</vt:lpstr>
      <vt:lpstr>PowerPoint Presentation</vt:lpstr>
      <vt:lpstr>Stage 2 of Paul’s Fourth Tour … Journey to Rome (27:6-12)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Acts of the Apostles</dc:title>
  <dc:creator>Micky Galloway</dc:creator>
  <cp:lastModifiedBy>Richard Lidh</cp:lastModifiedBy>
  <cp:revision>33</cp:revision>
  <dcterms:created xsi:type="dcterms:W3CDTF">2019-10-20T13:41:37Z</dcterms:created>
  <dcterms:modified xsi:type="dcterms:W3CDTF">2020-01-02T01:24:46Z</dcterms:modified>
</cp:coreProperties>
</file>